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C92F5D-5C8E-4CE9-BD30-FF2F0DC884DF}" type="datetimeFigureOut">
              <a:rPr lang="pl-PL" smtClean="0"/>
              <a:pPr/>
              <a:t>2016-05-18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CF10DE-BFA4-49C5-AB01-BED4C219A23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woda%202016\Sympozjum%20Przyrodnicze\2%20Odg&#322;osy%20wody%20Padaj&#261;cy%20deszcz.mp3" TargetMode="Externa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851648" cy="1828800"/>
          </a:xfrm>
        </p:spPr>
        <p:txBody>
          <a:bodyPr>
            <a:normAutofit/>
          </a:bodyPr>
          <a:lstStyle/>
          <a:p>
            <a:r>
              <a:rPr lang="pl-PL" sz="4400" dirty="0"/>
              <a:t>Co by było gdyby nie było </a:t>
            </a:r>
            <a:r>
              <a:rPr lang="pl-PL" sz="4400" dirty="0" smtClean="0"/>
              <a:t>wody ? 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5190033" cy="1655762"/>
          </a:xfrm>
        </p:spPr>
        <p:txBody>
          <a:bodyPr/>
          <a:lstStyle/>
          <a:p>
            <a:r>
              <a:rPr lang="pl-PL" dirty="0"/>
              <a:t>Znaczenie wody dla człowieka </a:t>
            </a:r>
          </a:p>
        </p:txBody>
      </p:sp>
      <p:pic>
        <p:nvPicPr>
          <p:cNvPr id="5" name="Picture 2" descr="G:\WODA\hands20water2020ani2020bbg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12976"/>
            <a:ext cx="3413569" cy="315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3491880" y="566124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Woda = Życie 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80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oszczędzać wodę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4149080"/>
            <a:ext cx="7429499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zakręcać </a:t>
            </a:r>
            <a:r>
              <a:rPr lang="pl-PL" sz="2400" dirty="0"/>
              <a:t>wodę np. podczas golenia, mycia zębów,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908720"/>
            <a:ext cx="2857500" cy="295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827584" y="1916832"/>
            <a:ext cx="512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l-PL" sz="2400" dirty="0" smtClean="0"/>
              <a:t>zastąpić kąpiel w wannie prysznicem,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827584" y="2420888"/>
            <a:ext cx="2620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l-PL" sz="2400" dirty="0" smtClean="0"/>
              <a:t>używać zmywarki,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827584" y="2852936"/>
            <a:ext cx="2139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l-PL" sz="2400" dirty="0" smtClean="0"/>
              <a:t>dokręcać kran,</a:t>
            </a:r>
            <a:endParaRPr lang="pl-PL" sz="2400" dirty="0"/>
          </a:p>
        </p:txBody>
      </p:sp>
      <p:sp>
        <p:nvSpPr>
          <p:cNvPr id="8" name="Prostokąt 7"/>
          <p:cNvSpPr/>
          <p:nvPr/>
        </p:nvSpPr>
        <p:spPr>
          <a:xfrm>
            <a:off x="755576" y="3284984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dirty="0" smtClean="0"/>
              <a:t>dbać o uszczelki w kranie, by nie przeciekały,</a:t>
            </a:r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755576" y="3717032"/>
            <a:ext cx="5114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l-PL" sz="2400" dirty="0" smtClean="0"/>
              <a:t>myć naczynia w zlewie z nalaną woda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255502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258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dirty="0" smtClean="0"/>
              <a:t>Rośliny i zwierzęta nie przeżyłyby.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sz="4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2132856"/>
            <a:ext cx="3180715" cy="282216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348880"/>
            <a:ext cx="2784586" cy="2470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67544" y="1052736"/>
            <a:ext cx="81182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solidFill>
                  <a:schemeClr val="accent1">
                    <a:lumMod val="75000"/>
                  </a:schemeClr>
                </a:solidFill>
              </a:rPr>
              <a:t>Co by było, </a:t>
            </a:r>
            <a:r>
              <a:rPr lang="pl-PL" sz="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gdyby</a:t>
            </a:r>
            <a:r>
              <a:rPr lang="pl-PL" sz="4400" dirty="0" smtClean="0">
                <a:solidFill>
                  <a:schemeClr val="accent1">
                    <a:lumMod val="75000"/>
                  </a:schemeClr>
                </a:solidFill>
              </a:rPr>
              <a:t> nie było wody?</a:t>
            </a:r>
            <a:endParaRPr lang="pl-PL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82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94821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19872" y="3429000"/>
            <a:ext cx="5400600" cy="2630698"/>
          </a:xfrm>
        </p:spPr>
        <p:txBody>
          <a:bodyPr>
            <a:noAutofit/>
          </a:bodyPr>
          <a:lstStyle/>
          <a:p>
            <a:r>
              <a:rPr lang="pl-PL" sz="3600" dirty="0"/>
              <a:t>K</a:t>
            </a:r>
            <a:r>
              <a:rPr lang="pl-PL" sz="3600" dirty="0" smtClean="0"/>
              <a:t>atastrofalna </a:t>
            </a:r>
            <a:r>
              <a:rPr lang="pl-PL" sz="3600" dirty="0"/>
              <a:t>susza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 </a:t>
            </a:r>
            <a:r>
              <a:rPr lang="pl-PL" sz="3600" dirty="0"/>
              <a:t>Sahelu trwająca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od </a:t>
            </a:r>
            <a:r>
              <a:rPr lang="pl-PL" sz="3600" dirty="0"/>
              <a:t>końca lat 60.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do </a:t>
            </a:r>
            <a:r>
              <a:rPr lang="pl-PL" sz="3600" dirty="0"/>
              <a:t>połowy lat 80. XX wieku doprowadziła do śmierci szacunkowo </a:t>
            </a:r>
            <a:r>
              <a:rPr lang="pl-PL" sz="3600" dirty="0" smtClean="0"/>
              <a:t>około </a:t>
            </a:r>
            <a:r>
              <a:rPr lang="pl-PL" sz="3600" dirty="0"/>
              <a:t>miliona osób i wywarła wpływ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na </a:t>
            </a:r>
            <a:r>
              <a:rPr lang="pl-PL" sz="3600" dirty="0"/>
              <a:t>dalsze 50 milionów.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901" r="968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0272" y="476672"/>
            <a:ext cx="2123728" cy="28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7467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610" y="1004887"/>
            <a:ext cx="7429499" cy="354171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niektórych krajach Afryki ludzie są zmuszeni do pokonania ponad 40 kilometrów, aby zdobyć wodę. Niestety, często nie jest ona zdatna do picia, powodując u ludzi ciężkie zatrucia.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883544"/>
            <a:ext cx="4392488" cy="389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9828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365104"/>
            <a:ext cx="2313602" cy="221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3567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wyglądałaby </a:t>
            </a:r>
            <a:r>
              <a:rPr lang="pl-PL" dirty="0"/>
              <a:t>Ziemia bez </a:t>
            </a:r>
            <a:r>
              <a:rPr lang="pl-PL" dirty="0" smtClean="0"/>
              <a:t>wody?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6588224" cy="1080120"/>
          </a:xfrm>
        </p:spPr>
        <p:txBody>
          <a:bodyPr>
            <a:normAutofit/>
          </a:bodyPr>
          <a:lstStyle/>
          <a:p>
            <a:r>
              <a:rPr lang="pl-PL" sz="2400" dirty="0"/>
              <a:t>Tego nie </a:t>
            </a:r>
            <a:r>
              <a:rPr lang="pl-PL" sz="2400" dirty="0" smtClean="0"/>
              <a:t>wiemy, ale </a:t>
            </a:r>
            <a:r>
              <a:rPr lang="pl-PL" sz="2400" dirty="0"/>
              <a:t>możemy się domyślać,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2400" dirty="0"/>
              <a:t>że właśnie tak :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980728"/>
            <a:ext cx="2167045" cy="2825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73016"/>
            <a:ext cx="2721429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492896"/>
            <a:ext cx="2028825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725144"/>
            <a:ext cx="20002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29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9575" y="2780928"/>
            <a:ext cx="8734425" cy="895028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54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l-PL" sz="5400" dirty="0">
                <a:solidFill>
                  <a:schemeClr val="accent1">
                    <a:lumMod val="75000"/>
                  </a:schemeClr>
                </a:solidFill>
              </a:rPr>
              <a:t>nie byłoby Świata !!!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/>
          <a:srcRect b="14306"/>
          <a:stretch/>
        </p:blipFill>
        <p:spPr>
          <a:xfrm>
            <a:off x="1331640" y="3970877"/>
            <a:ext cx="2520280" cy="2038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2267744" y="1052736"/>
            <a:ext cx="5121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Prawda jest taka, </a:t>
            </a:r>
            <a:endParaRPr lang="pl-PL" sz="5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Obraz 6" descr="imagesMHVKVQQ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573016"/>
            <a:ext cx="2304256" cy="3076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1547664" y="1844825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że gdyby nie było wody </a:t>
            </a:r>
            <a:br>
              <a:rPr lang="pl-PL" sz="5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lang="pl-PL" sz="5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294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1810" y="1482118"/>
            <a:ext cx="7429499" cy="1478570"/>
          </a:xfrm>
        </p:spPr>
        <p:txBody>
          <a:bodyPr>
            <a:normAutofit/>
          </a:bodyPr>
          <a:lstStyle/>
          <a:p>
            <a:r>
              <a:rPr lang="pl-PL" sz="5400" dirty="0"/>
              <a:t>Dziękujemy  za </a:t>
            </a:r>
            <a:r>
              <a:rPr lang="pl-PL" sz="5400" dirty="0" smtClean="0"/>
              <a:t>uwagę. </a:t>
            </a:r>
            <a:endParaRPr lang="pl-PL" sz="5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64088" y="3645024"/>
            <a:ext cx="32289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u="sng" dirty="0"/>
          </a:p>
          <a:p>
            <a:r>
              <a:rPr lang="pl-PL" dirty="0"/>
              <a:t>Alicja Doburzyńska kl. </a:t>
            </a:r>
            <a:r>
              <a:rPr lang="pl-PL" dirty="0" smtClean="0"/>
              <a:t>2a,</a:t>
            </a:r>
            <a:endParaRPr lang="pl-PL" dirty="0"/>
          </a:p>
          <a:p>
            <a:r>
              <a:rPr lang="pl-PL" dirty="0"/>
              <a:t> Julia Nowak kl. </a:t>
            </a:r>
            <a:r>
              <a:rPr lang="pl-PL" dirty="0" smtClean="0"/>
              <a:t>2b,</a:t>
            </a:r>
            <a:endParaRPr lang="pl-PL" dirty="0"/>
          </a:p>
          <a:p>
            <a:r>
              <a:rPr lang="pl-PL" dirty="0"/>
              <a:t> Wiktoria Lubańska kl. </a:t>
            </a:r>
            <a:r>
              <a:rPr lang="pl-PL" dirty="0" smtClean="0"/>
              <a:t>2b</a:t>
            </a:r>
          </a:p>
          <a:p>
            <a:endParaRPr lang="pl-PL" sz="1200" dirty="0"/>
          </a:p>
          <a:p>
            <a:r>
              <a:rPr lang="pl-PL" i="1" dirty="0"/>
              <a:t>Gimnazjum im. Orła Białego </a:t>
            </a:r>
            <a:endParaRPr lang="pl-PL" i="1" dirty="0" smtClean="0"/>
          </a:p>
          <a:p>
            <a:r>
              <a:rPr lang="pl-PL" i="1" dirty="0" smtClean="0"/>
              <a:t>w </a:t>
            </a:r>
            <a:r>
              <a:rPr lang="pl-PL" i="1" dirty="0"/>
              <a:t>Węgorzynie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4475" y="3429000"/>
            <a:ext cx="2772919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27515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1052736"/>
            <a:ext cx="2967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https://pl.wikipedia.org/wiki/Woda</a:t>
            </a:r>
          </a:p>
        </p:txBody>
      </p:sp>
      <p:sp>
        <p:nvSpPr>
          <p:cNvPr id="3" name="Prostokąt 2"/>
          <p:cNvSpPr/>
          <p:nvPr/>
        </p:nvSpPr>
        <p:spPr>
          <a:xfrm>
            <a:off x="323528" y="1556792"/>
            <a:ext cx="51516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http://wodociagi.ustka.pl/Dla_Dzieci/Co_wiecie_o_wodzie.htm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3528" y="2060848"/>
            <a:ext cx="8604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http://www.ekologia.pl/wiedza/zanieczyszczenia/zanieczyszczenia-wod-skad-sie-biora-scieki,11031.html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66800" y="558800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Źródła :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23528" y="2564904"/>
            <a:ext cx="3181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https://pl.wikipedia.org/wiki/Pustynia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23528" y="299695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B. Modzelewska E. </a:t>
            </a:r>
            <a:r>
              <a:rPr lang="pl-PL" sz="1400" dirty="0" err="1" smtClean="0"/>
              <a:t>Piełowska</a:t>
            </a:r>
            <a:r>
              <a:rPr lang="pl-PL" sz="1400" dirty="0" smtClean="0"/>
              <a:t>; ,,Podstawy Geografii Fizycznej i Geologii” Stowarzyszenie Oświatowców Polskich Toruń 1998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xmlns="" val="86455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916832"/>
            <a:ext cx="511256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Woda– </a:t>
            </a:r>
            <a:r>
              <a:rPr lang="pl-PL" sz="2400" dirty="0"/>
              <a:t>związek chemiczny o wzorze H2O, występujący w warunkach standardowych w stanie ciekłym. </a:t>
            </a:r>
            <a:r>
              <a:rPr lang="pl-PL" sz="2400" dirty="0" smtClean="0"/>
              <a:t>          W </a:t>
            </a:r>
            <a:r>
              <a:rPr lang="pl-PL" sz="2400" dirty="0"/>
              <a:t>stanie gazowym wodę określa się mianem pary wodnej,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a </a:t>
            </a:r>
            <a:r>
              <a:rPr lang="pl-PL" sz="2400" dirty="0"/>
              <a:t>w stałym stanie skupienia – lodem. </a:t>
            </a:r>
            <a:endParaRPr lang="pl-PL" sz="2400" dirty="0" smtClean="0"/>
          </a:p>
          <a:p>
            <a:endParaRPr lang="pl-PL" sz="2400" dirty="0" smtClean="0"/>
          </a:p>
          <a:p>
            <a:endParaRPr lang="pl-PL" dirty="0"/>
          </a:p>
        </p:txBody>
      </p:sp>
      <p:pic>
        <p:nvPicPr>
          <p:cNvPr id="1026" name="Picture 2" descr="Wo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7431" y="1193801"/>
            <a:ext cx="1988344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0174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052736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Woda jest bardzo dobrym rozpuszczalnikiem </a:t>
            </a:r>
            <a:br>
              <a:rPr lang="pl-PL" sz="2400" dirty="0" smtClean="0"/>
            </a:br>
            <a:r>
              <a:rPr lang="pl-PL" sz="2400" dirty="0" smtClean="0"/>
              <a:t>dla substancji polarnych.</a:t>
            </a:r>
            <a:br>
              <a:rPr lang="pl-PL" sz="2400" dirty="0" smtClean="0"/>
            </a:br>
            <a:r>
              <a:rPr lang="pl-PL" sz="2400" dirty="0" smtClean="0"/>
              <a:t> Większość występującej na Ziemi wody jest „słona” (około 97,38%). </a:t>
            </a:r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64904"/>
            <a:ext cx="2016224" cy="221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539552" y="5013176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W naturalnej wodzie rozpuszczone są gazy atmosferyczne, z których w największym stężeniu znajduje się dwutlenek węgla.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8339" y="2515977"/>
            <a:ext cx="2527608" cy="2251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Niedobór wody na </a:t>
            </a:r>
            <a:r>
              <a:rPr lang="pl-PL" dirty="0" smtClean="0"/>
              <a:t>Ziemi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7848872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Woda pokrywa 71% powierzchni Ziemi. </a:t>
            </a:r>
            <a:br>
              <a:rPr lang="pl-PL" sz="2400" dirty="0" smtClean="0"/>
            </a:br>
            <a:r>
              <a:rPr lang="pl-PL" sz="2400" dirty="0" smtClean="0"/>
              <a:t>Jej ilość w stanie ciekłym   z roku na rok się zmniejsza . </a:t>
            </a: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 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1719" y="3578227"/>
            <a:ext cx="2484626" cy="2212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467544" y="3645024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W niektórych rejonach naszej planety ludzie nie mają odpowiedniej ilości wody.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467544" y="4941168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Istota ludzka może żyć kilka tygodni bez jedzenia, ale tylko kilka dni bez wody.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850432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8985" y="3803609"/>
            <a:ext cx="2536492" cy="2456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98338" y="1037951"/>
            <a:ext cx="7429499" cy="102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Wszystkie żywe istoty potrzebują wody do życia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sz="3200" dirty="0"/>
          </a:p>
          <a:p>
            <a:pPr marL="0" indent="0">
              <a:buNone/>
            </a:pPr>
            <a:endParaRPr lang="pl-PL" sz="3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1201341" cy="3521075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971600" y="1772816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sz="2400" dirty="0" smtClean="0"/>
              <a:t>Oprócz powietrza, którym oddychamy, woda jest najważniejszym dla nas składnikiem.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1115616" y="3068960"/>
            <a:ext cx="5237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Ludzkie ciało składa się w 70% z wody.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462918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29499" cy="1478570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95000"/>
                  </a:schemeClr>
                </a:solidFill>
              </a:rPr>
              <a:t>Zastosowanie wody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8946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Jako substancja użytkowa woda ma wiele zastosowań np.: </a:t>
            </a:r>
          </a:p>
          <a:p>
            <a:pPr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60" b="89641" l="9950" r="9154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216" y="2564904"/>
            <a:ext cx="1435894" cy="239077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275856" y="5445224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i przede wszystkim jako </a:t>
            </a:r>
            <a:r>
              <a:rPr lang="pl-PL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WODA PITNA </a:t>
            </a:r>
            <a:endParaRPr lang="pl-PL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27584" y="2924944"/>
            <a:ext cx="408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 w zakładach przemysłowych </a:t>
            </a:r>
          </a:p>
        </p:txBody>
      </p:sp>
      <p:sp>
        <p:nvSpPr>
          <p:cNvPr id="8" name="Prostokąt 7"/>
          <p:cNvSpPr/>
          <p:nvPr/>
        </p:nvSpPr>
        <p:spPr>
          <a:xfrm>
            <a:off x="2339752" y="4077072"/>
            <a:ext cx="1822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w rolnictwie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63688" y="3501008"/>
            <a:ext cx="2896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ako środek gaśniczy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987824" y="4653136"/>
            <a:ext cx="4220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w gospodarstwach domowych </a:t>
            </a:r>
          </a:p>
        </p:txBody>
      </p:sp>
      <p:pic>
        <p:nvPicPr>
          <p:cNvPr id="11" name="2 Odgłosy wody Padający deszc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-30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3678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</a:t>
            </a:r>
            <a:r>
              <a:rPr lang="pl-PL" dirty="0" smtClean="0"/>
              <a:t>anieczyszczenia </a:t>
            </a:r>
            <a:r>
              <a:rPr lang="pl-PL" dirty="0"/>
              <a:t>wód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57803"/>
            <a:ext cx="811023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/>
              <a:t>Główną przyczyną zanieczyszczeń wód są ścieki odprowadzane z kanalizacji przemysłowych i komunalnych. Do zanieczyszczeń należą również wody użyte do celów higienicznych i gospodarczych, z gospodarstw domowych, zakładów pracy i placówek publicznych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933056"/>
            <a:ext cx="2496109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179512" y="4869160"/>
            <a:ext cx="565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Najbardziej niebezpiecznym skutkiem zanieczyszczeń wód jest postępująca degradacja środowiska naturalnego.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28141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Oszczędzajmy </a:t>
            </a:r>
            <a:r>
              <a:rPr lang="pl-PL" dirty="0" smtClean="0"/>
              <a:t>wodę!!!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89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Ilość wody potrzebna do wyprodukowania różnych towarów</a:t>
            </a:r>
            <a:r>
              <a:rPr lang="pl-PL" dirty="0" smtClean="0"/>
              <a:t>: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525" y="2743200"/>
            <a:ext cx="2800351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611560" y="5157192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1 samochód – 35 000 litrów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539552" y="3789040"/>
            <a:ext cx="302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1 kg cukru – 80 litrów</a:t>
            </a:r>
          </a:p>
        </p:txBody>
      </p:sp>
      <p:sp>
        <p:nvSpPr>
          <p:cNvPr id="7" name="Prostokąt 6"/>
          <p:cNvSpPr/>
          <p:nvPr/>
        </p:nvSpPr>
        <p:spPr>
          <a:xfrm>
            <a:off x="467544" y="2852936"/>
            <a:ext cx="2870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1 litr piwa – 10 litrów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7544" y="3284984"/>
            <a:ext cx="3263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1 kg papieru – 40 litrów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9552" y="4221088"/>
            <a:ext cx="308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1 kg wełny – 150 litrów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67544" y="4725144"/>
            <a:ext cx="393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 smtClean="0"/>
              <a:t>1 kg aluminium – 1250 litrów</a:t>
            </a:r>
          </a:p>
        </p:txBody>
      </p:sp>
    </p:spTree>
    <p:extLst>
      <p:ext uri="{BB962C8B-B14F-4D97-AF65-F5344CB8AC3E}">
        <p14:creationId xmlns:p14="http://schemas.microsoft.com/office/powerpoint/2010/main" xmlns="" val="1256592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Oszczędzanie wody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778" b="89778" l="0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160" y="908720"/>
            <a:ext cx="2664296" cy="355239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708920"/>
            <a:ext cx="7920880" cy="3541714"/>
          </a:xfrm>
        </p:spPr>
        <p:txBody>
          <a:bodyPr wrap="square" lIns="0"/>
          <a:lstStyle/>
          <a:p>
            <a:r>
              <a:rPr lang="pl-PL" dirty="0"/>
              <a:t>Często nie zdajemy sobie </a:t>
            </a:r>
            <a:r>
              <a:rPr lang="pl-PL" dirty="0" smtClean="0"/>
              <a:t>sprawy </a:t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ilości wody jaką zużywamy na darmo.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tymczasem okazuje się,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że </a:t>
            </a:r>
            <a:r>
              <a:rPr lang="pl-PL" dirty="0"/>
              <a:t>kontrolując przepływ </a:t>
            </a:r>
            <a:r>
              <a:rPr lang="pl-PL" dirty="0" smtClean="0"/>
              <a:t>wody  w naszych </a:t>
            </a:r>
            <a:r>
              <a:rPr lang="pl-PL" dirty="0"/>
              <a:t>gospodarstwach możemy poczynić bardzo duże oszczędności. I nie chodzi tu o zaniechanie mycia się czy ograniczenie higieny,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ale o </a:t>
            </a:r>
            <a:r>
              <a:rPr lang="pl-PL" dirty="0"/>
              <a:t>zwyczajne i rozsądne gospodarowanie wodą.</a:t>
            </a:r>
          </a:p>
        </p:txBody>
      </p:sp>
    </p:spTree>
    <p:extLst>
      <p:ext uri="{BB962C8B-B14F-4D97-AF65-F5344CB8AC3E}">
        <p14:creationId xmlns:p14="http://schemas.microsoft.com/office/powerpoint/2010/main" xmlns="" val="2241723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439</Words>
  <Application>Microsoft Office PowerPoint</Application>
  <PresentationFormat>Pokaz na ekranie (4:3)</PresentationFormat>
  <Paragraphs>73</Paragraphs>
  <Slides>17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Przepływ</vt:lpstr>
      <vt:lpstr>Co by było gdyby nie było wody ? </vt:lpstr>
      <vt:lpstr>Slajd 2</vt:lpstr>
      <vt:lpstr>Slajd 3</vt:lpstr>
      <vt:lpstr>Niedobór wody na Ziemi </vt:lpstr>
      <vt:lpstr>Slajd 5</vt:lpstr>
      <vt:lpstr>Zastosowanie wody</vt:lpstr>
      <vt:lpstr>Zanieczyszczenia wód </vt:lpstr>
      <vt:lpstr>Oszczędzajmy wodę!!! </vt:lpstr>
      <vt:lpstr>Oszczędzanie wody</vt:lpstr>
      <vt:lpstr>Jak oszczędzać wodę ?</vt:lpstr>
      <vt:lpstr> Rośliny i zwierzęta nie przeżyłyby. </vt:lpstr>
      <vt:lpstr>Katastrofalna susza  w Sahelu trwająca  od końca lat 60.  do połowy lat 80. XX wieku doprowadziła do śmierci szacunkowo około miliona osób i wywarła wpływ  na dalsze 50 milionów.</vt:lpstr>
      <vt:lpstr>Slajd 13</vt:lpstr>
      <vt:lpstr>Jak wyglądałaby Ziemia bez wody?  </vt:lpstr>
      <vt:lpstr> - nie byłoby Świata !!! </vt:lpstr>
      <vt:lpstr>Dziękujemy  za uwagę. 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by było gdyby nie było wody ?</dc:title>
  <dc:creator>Fizyka-17</dc:creator>
  <cp:lastModifiedBy>Asia</cp:lastModifiedBy>
  <cp:revision>11</cp:revision>
  <dcterms:created xsi:type="dcterms:W3CDTF">2016-05-16T06:44:08Z</dcterms:created>
  <dcterms:modified xsi:type="dcterms:W3CDTF">2016-05-18T07:01:05Z</dcterms:modified>
</cp:coreProperties>
</file>