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79" r:id="rId3"/>
    <p:sldId id="324" r:id="rId4"/>
    <p:sldId id="325" r:id="rId5"/>
    <p:sldId id="321" r:id="rId6"/>
    <p:sldId id="265" r:id="rId7"/>
    <p:sldId id="260" r:id="rId8"/>
    <p:sldId id="266" r:id="rId9"/>
    <p:sldId id="317" r:id="rId10"/>
    <p:sldId id="261" r:id="rId11"/>
    <p:sldId id="332" r:id="rId12"/>
    <p:sldId id="328" r:id="rId13"/>
    <p:sldId id="267" r:id="rId14"/>
    <p:sldId id="327" r:id="rId15"/>
    <p:sldId id="323" r:id="rId16"/>
    <p:sldId id="264" r:id="rId17"/>
    <p:sldId id="268" r:id="rId18"/>
    <p:sldId id="263" r:id="rId19"/>
    <p:sldId id="290" r:id="rId20"/>
    <p:sldId id="322" r:id="rId21"/>
    <p:sldId id="272" r:id="rId22"/>
    <p:sldId id="270" r:id="rId23"/>
    <p:sldId id="301" r:id="rId24"/>
    <p:sldId id="302" r:id="rId25"/>
    <p:sldId id="269" r:id="rId26"/>
    <p:sldId id="262" r:id="rId27"/>
    <p:sldId id="278" r:id="rId28"/>
    <p:sldId id="295" r:id="rId29"/>
    <p:sldId id="300" r:id="rId30"/>
    <p:sldId id="298" r:id="rId31"/>
    <p:sldId id="299" r:id="rId32"/>
    <p:sldId id="304" r:id="rId33"/>
    <p:sldId id="303" r:id="rId34"/>
    <p:sldId id="305" r:id="rId35"/>
    <p:sldId id="314" r:id="rId36"/>
    <p:sldId id="331" r:id="rId37"/>
    <p:sldId id="330" r:id="rId38"/>
    <p:sldId id="313" r:id="rId39"/>
    <p:sldId id="277" r:id="rId40"/>
    <p:sldId id="274" r:id="rId41"/>
    <p:sldId id="281" r:id="rId42"/>
    <p:sldId id="294" r:id="rId43"/>
    <p:sldId id="293" r:id="rId44"/>
    <p:sldId id="292" r:id="rId45"/>
    <p:sldId id="282" r:id="rId46"/>
    <p:sldId id="296" r:id="rId47"/>
    <p:sldId id="297" r:id="rId48"/>
    <p:sldId id="309" r:id="rId49"/>
    <p:sldId id="308" r:id="rId50"/>
    <p:sldId id="307" r:id="rId51"/>
    <p:sldId id="306" r:id="rId52"/>
    <p:sldId id="310" r:id="rId53"/>
    <p:sldId id="316" r:id="rId54"/>
    <p:sldId id="315" r:id="rId55"/>
    <p:sldId id="319" r:id="rId56"/>
    <p:sldId id="312" r:id="rId57"/>
    <p:sldId id="329" r:id="rId58"/>
    <p:sldId id="311" r:id="rId59"/>
    <p:sldId id="283" r:id="rId60"/>
    <p:sldId id="276" r:id="rId61"/>
    <p:sldId id="287" r:id="rId62"/>
    <p:sldId id="288" r:id="rId63"/>
    <p:sldId id="286" r:id="rId64"/>
    <p:sldId id="285" r:id="rId65"/>
    <p:sldId id="275" r:id="rId66"/>
    <p:sldId id="259" r:id="rId67"/>
    <p:sldId id="273" r:id="rId6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Styl jasny 2 — Ak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34" y="-3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C01F9-BB14-439F-98C9-3041CB32D65E}" type="datetimeFigureOut">
              <a:rPr lang="pl-PL" smtClean="0"/>
              <a:t>2014-11-25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E2163-C6A5-45D5-9195-F47374BDC1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5266922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C01F9-BB14-439F-98C9-3041CB32D65E}" type="datetimeFigureOut">
              <a:rPr lang="pl-PL" smtClean="0"/>
              <a:t>2014-11-25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E2163-C6A5-45D5-9195-F47374BDC1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4270736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C01F9-BB14-439F-98C9-3041CB32D65E}" type="datetimeFigureOut">
              <a:rPr lang="pl-PL" smtClean="0"/>
              <a:t>2014-11-25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E2163-C6A5-45D5-9195-F47374BDC1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4461433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C01F9-BB14-439F-98C9-3041CB32D65E}" type="datetimeFigureOut">
              <a:rPr lang="pl-PL" smtClean="0"/>
              <a:t>2014-11-25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E2163-C6A5-45D5-9195-F47374BDC1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3204868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C01F9-BB14-439F-98C9-3041CB32D65E}" type="datetimeFigureOut">
              <a:rPr lang="pl-PL" smtClean="0"/>
              <a:t>2014-11-25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E2163-C6A5-45D5-9195-F47374BDC1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1592883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C01F9-BB14-439F-98C9-3041CB32D65E}" type="datetimeFigureOut">
              <a:rPr lang="pl-PL" smtClean="0"/>
              <a:t>2014-11-25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E2163-C6A5-45D5-9195-F47374BDC1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3444628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C01F9-BB14-439F-98C9-3041CB32D65E}" type="datetimeFigureOut">
              <a:rPr lang="pl-PL" smtClean="0"/>
              <a:t>2014-11-25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E2163-C6A5-45D5-9195-F47374BDC1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5992070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C01F9-BB14-439F-98C9-3041CB32D65E}" type="datetimeFigureOut">
              <a:rPr lang="pl-PL" smtClean="0"/>
              <a:t>2014-11-25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E2163-C6A5-45D5-9195-F47374BDC1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8265046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C01F9-BB14-439F-98C9-3041CB32D65E}" type="datetimeFigureOut">
              <a:rPr lang="pl-PL" smtClean="0"/>
              <a:t>2014-11-25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E2163-C6A5-45D5-9195-F47374BDC1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63113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C01F9-BB14-439F-98C9-3041CB32D65E}" type="datetimeFigureOut">
              <a:rPr lang="pl-PL" smtClean="0"/>
              <a:t>2014-11-25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E2163-C6A5-45D5-9195-F47374BDC1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2271759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C01F9-BB14-439F-98C9-3041CB32D65E}" type="datetimeFigureOut">
              <a:rPr lang="pl-PL" smtClean="0"/>
              <a:t>2014-11-25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E2163-C6A5-45D5-9195-F47374BDC1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479588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C01F9-BB14-439F-98C9-3041CB32D65E}" type="datetimeFigureOut">
              <a:rPr lang="pl-PL" smtClean="0"/>
              <a:t>2014-11-25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E2163-C6A5-45D5-9195-F47374BDC1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7374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764705"/>
            <a:ext cx="7772400" cy="2835746"/>
          </a:xfrm>
        </p:spPr>
        <p:txBody>
          <a:bodyPr>
            <a:noAutofit/>
          </a:bodyPr>
          <a:lstStyle/>
          <a:p>
            <a:r>
              <a:rPr lang="pl-PL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ZESPÓŁ SZKÓŁ                                     W RESKU</a:t>
            </a:r>
            <a:endParaRPr lang="pl-PL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SPOTKANIE Z RODZICAMI </a:t>
            </a:r>
          </a:p>
          <a:p>
            <a:r>
              <a:rPr lang="pl-PL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XI 2014</a:t>
            </a:r>
          </a:p>
          <a:p>
            <a:endParaRPr lang="pl-PL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733256"/>
            <a:ext cx="21637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40920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6" cy="1143000"/>
          </a:xfrm>
        </p:spPr>
        <p:txBody>
          <a:bodyPr>
            <a:normAutofit/>
          </a:bodyPr>
          <a:lstStyle/>
          <a:p>
            <a:r>
              <a:rPr lang="pl-PL" sz="3600" b="1" dirty="0" smtClean="0"/>
              <a:t>ZAWODY, W KTÓRYCH UCZESTNICZYLIŚMY: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556792"/>
            <a:ext cx="8712968" cy="4896544"/>
          </a:xfrm>
        </p:spPr>
        <p:txBody>
          <a:bodyPr>
            <a:normAutofit/>
          </a:bodyPr>
          <a:lstStyle/>
          <a:p>
            <a:r>
              <a:rPr lang="pl-PL" dirty="0" smtClean="0"/>
              <a:t>II </a:t>
            </a:r>
            <a:r>
              <a:rPr lang="pl-PL" dirty="0"/>
              <a:t>miejsce w Mistrzostwach Powiatu Łobeskiego </a:t>
            </a:r>
            <a:r>
              <a:rPr lang="pl-PL" dirty="0" smtClean="0"/>
              <a:t>      w </a:t>
            </a:r>
            <a:r>
              <a:rPr lang="pl-PL" dirty="0"/>
              <a:t>Piłce Nożnej chłopców w Łobzie</a:t>
            </a:r>
          </a:p>
          <a:p>
            <a:r>
              <a:rPr lang="pl-PL" dirty="0"/>
              <a:t>IV miejsce </a:t>
            </a:r>
            <a:r>
              <a:rPr lang="pl-PL" dirty="0" smtClean="0"/>
              <a:t>dziewcząt, </a:t>
            </a:r>
            <a:r>
              <a:rPr lang="pl-PL" dirty="0"/>
              <a:t>VI miejsce chłopców </a:t>
            </a:r>
            <a:r>
              <a:rPr lang="pl-PL" dirty="0" smtClean="0"/>
              <a:t>                               w </a:t>
            </a:r>
            <a:r>
              <a:rPr lang="pl-PL" dirty="0"/>
              <a:t>XVI Biegach Przełajowych w </a:t>
            </a:r>
            <a:r>
              <a:rPr lang="pl-PL" dirty="0" smtClean="0"/>
              <a:t>Dobrej</a:t>
            </a:r>
            <a:endParaRPr lang="pl-PL" dirty="0"/>
          </a:p>
          <a:p>
            <a:r>
              <a:rPr lang="pl-PL" dirty="0" smtClean="0"/>
              <a:t>I </a:t>
            </a:r>
            <a:r>
              <a:rPr lang="pl-PL" dirty="0"/>
              <a:t>miejsce </a:t>
            </a:r>
            <a:r>
              <a:rPr lang="pl-PL" dirty="0" smtClean="0"/>
              <a:t>dziewcząt, II </a:t>
            </a:r>
            <a:r>
              <a:rPr lang="pl-PL" dirty="0"/>
              <a:t>miejsce chłopców </a:t>
            </a:r>
            <a:r>
              <a:rPr lang="pl-PL" dirty="0" smtClean="0"/>
              <a:t>                             w </a:t>
            </a:r>
            <a:r>
              <a:rPr lang="pl-PL" dirty="0"/>
              <a:t>Mistrzostwach Powiatu Łobeskiego w Szkolnej Lidze Lekkoatletycznej w Łobzie</a:t>
            </a:r>
          </a:p>
          <a:p>
            <a:r>
              <a:rPr lang="pl-PL" dirty="0"/>
              <a:t>I miejsce dziewcząt w Mistrzostwach Powiatu Łobeskiego w Piłce Nożnej w Węgorzynie </a:t>
            </a:r>
          </a:p>
        </p:txBody>
      </p:sp>
    </p:spTree>
    <p:extLst>
      <p:ext uri="{BB962C8B-B14F-4D97-AF65-F5344CB8AC3E}">
        <p14:creationId xmlns:p14="http://schemas.microsoft.com/office/powerpoint/2010/main" val="8950961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C:\Users\dell\Desktop\mms_img12957491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8856984" cy="5380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1091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C:\Users\dell\Desktop\mms_img21201697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820472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9441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143000"/>
          </a:xfrm>
        </p:spPr>
        <p:txBody>
          <a:bodyPr>
            <a:noAutofit/>
          </a:bodyPr>
          <a:lstStyle/>
          <a:p>
            <a:r>
              <a:rPr lang="pl-PL" sz="3200" b="1" dirty="0" smtClean="0"/>
              <a:t>DOBRA MISTRZOSTWA POWIATU W UNIHOKEJU</a:t>
            </a:r>
            <a:endParaRPr lang="pl-PL" sz="32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5112568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I </a:t>
            </a:r>
            <a:r>
              <a:rPr lang="pl-PL" b="1" dirty="0"/>
              <a:t>miejsce chłopcy: </a:t>
            </a:r>
            <a:endParaRPr lang="pl-PL" b="1" dirty="0" smtClean="0"/>
          </a:p>
          <a:p>
            <a:pPr marL="0" indent="0">
              <a:buNone/>
            </a:pPr>
            <a:r>
              <a:rPr lang="pl-PL" dirty="0" smtClean="0"/>
              <a:t>Patryk </a:t>
            </a:r>
            <a:r>
              <a:rPr lang="pl-PL" dirty="0"/>
              <a:t>Widłak, Mateusz </a:t>
            </a:r>
            <a:r>
              <a:rPr lang="pl-PL" dirty="0" err="1"/>
              <a:t>Leonik</a:t>
            </a:r>
            <a:r>
              <a:rPr lang="pl-PL" dirty="0"/>
              <a:t>, Jakub </a:t>
            </a:r>
            <a:r>
              <a:rPr lang="pl-PL" dirty="0" err="1"/>
              <a:t>Bodys</a:t>
            </a:r>
            <a:r>
              <a:rPr lang="pl-PL" dirty="0"/>
              <a:t>, Tomasz </a:t>
            </a:r>
            <a:r>
              <a:rPr lang="pl-PL" dirty="0" err="1"/>
              <a:t>Haberski</a:t>
            </a:r>
            <a:r>
              <a:rPr lang="pl-PL" dirty="0"/>
              <a:t>, Dawid Mielczarek, Wojciech </a:t>
            </a:r>
            <a:r>
              <a:rPr lang="pl-PL" dirty="0" err="1"/>
              <a:t>Trzeszczyński</a:t>
            </a:r>
            <a:r>
              <a:rPr lang="pl-PL" dirty="0"/>
              <a:t>, Mikołaj </a:t>
            </a:r>
            <a:r>
              <a:rPr lang="pl-PL" dirty="0" err="1"/>
              <a:t>Kowalicki</a:t>
            </a:r>
            <a:r>
              <a:rPr lang="pl-PL" dirty="0"/>
              <a:t>; </a:t>
            </a: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b="1" dirty="0" smtClean="0"/>
              <a:t>II </a:t>
            </a:r>
            <a:r>
              <a:rPr lang="pl-PL" b="1" dirty="0"/>
              <a:t>miejsce dziewczęta: </a:t>
            </a:r>
            <a:endParaRPr lang="pl-PL" b="1" dirty="0" smtClean="0"/>
          </a:p>
          <a:p>
            <a:pPr marL="0" indent="0">
              <a:buNone/>
            </a:pPr>
            <a:r>
              <a:rPr lang="pl-PL" dirty="0" smtClean="0"/>
              <a:t>Roksana </a:t>
            </a:r>
            <a:r>
              <a:rPr lang="pl-PL" dirty="0"/>
              <a:t>Wróbel, Maja </a:t>
            </a:r>
            <a:r>
              <a:rPr lang="pl-PL" dirty="0" err="1"/>
              <a:t>Korgul</a:t>
            </a:r>
            <a:r>
              <a:rPr lang="pl-PL" dirty="0"/>
              <a:t>, Agnieszka Łętka, Anna </a:t>
            </a:r>
            <a:r>
              <a:rPr lang="pl-PL" dirty="0" err="1"/>
              <a:t>Szawdenis</a:t>
            </a:r>
            <a:r>
              <a:rPr lang="pl-PL" dirty="0"/>
              <a:t>, Patrycja Szutkowska, Nikola Urban, Zuzanna Frej, Nicola </a:t>
            </a:r>
            <a:r>
              <a:rPr lang="pl-PL" dirty="0" smtClean="0"/>
              <a:t>Gadomska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932531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C:\Users\dell\Desktop\mms_img2516828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12968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8019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Projekty międzynarodowe</a:t>
            </a:r>
          </a:p>
        </p:txBody>
      </p:sp>
    </p:spTree>
    <p:extLst>
      <p:ext uri="{BB962C8B-B14F-4D97-AF65-F5344CB8AC3E}">
        <p14:creationId xmlns:p14="http://schemas.microsoft.com/office/powerpoint/2010/main" val="1730183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8122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POBYT MŁODZIEŻY Z VREDEN </a:t>
            </a:r>
            <a:br>
              <a:rPr lang="pl-PL" b="1" dirty="0" smtClean="0"/>
            </a:b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30444"/>
            <a:ext cx="8712968" cy="5708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4290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1688" cy="575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0307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47612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8044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55707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1719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PLAN SPOTKANIA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dirty="0" smtClean="0"/>
              <a:t>Stypendyści.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Konkursy.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Sport.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Projekty międzynarodowe.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Z życia szkoły.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Wycieczki.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My w środowisku.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758298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życia szkoły</a:t>
            </a:r>
          </a:p>
        </p:txBody>
      </p:sp>
    </p:spTree>
    <p:extLst>
      <p:ext uri="{BB962C8B-B14F-4D97-AF65-F5344CB8AC3E}">
        <p14:creationId xmlns:p14="http://schemas.microsoft.com/office/powerpoint/2010/main" val="36432590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1215" y="-171400"/>
            <a:ext cx="8229600" cy="1143000"/>
          </a:xfrm>
        </p:spPr>
        <p:txBody>
          <a:bodyPr/>
          <a:lstStyle/>
          <a:p>
            <a:pPr algn="r"/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9628">
            <a:off x="179512" y="188640"/>
            <a:ext cx="4645025" cy="6194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761666"/>
            <a:ext cx="4272153" cy="5690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619672" y="6033176"/>
            <a:ext cx="70984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DZIEŃ INTEGRACYJNY W ZESPOLE SZKÓŁ </a:t>
            </a:r>
            <a:endParaRPr lang="pl-PL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05304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94967"/>
            <a:ext cx="8712968" cy="1143000"/>
          </a:xfrm>
        </p:spPr>
        <p:txBody>
          <a:bodyPr>
            <a:normAutofit/>
          </a:bodyPr>
          <a:lstStyle/>
          <a:p>
            <a:r>
              <a:rPr lang="pl-PL" b="1" dirty="0" smtClean="0"/>
              <a:t>DZIEŃ EDUKACJI NARODOWEJ 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/>
          </a:p>
        </p:txBody>
      </p:sp>
      <p:pic>
        <p:nvPicPr>
          <p:cNvPr id="26627" name="Picture 3" descr="C:\Users\Agata\Downloads\20141010_1006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3456384" cy="5529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Agata\Downloads\20141010_1006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24743"/>
            <a:ext cx="3440981" cy="5529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4850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pl-PL" b="1" dirty="0" smtClean="0"/>
              <a:t>NOC HORRORÓW W SZKOLE - I D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3074" name="Picture 2" descr="C:\Users\Agata\Downloads\IMG_14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65" y="1052736"/>
            <a:ext cx="7380312" cy="5535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9408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4098" name="Picture 2" descr="C:\Users\Agata\Downloads\IMAG02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4" y="260648"/>
            <a:ext cx="8650699" cy="58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4488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pl-PL" sz="4000" b="1" dirty="0" smtClean="0"/>
              <a:t>WARSZTATY: DZIENNIKARSKIE A B C</a:t>
            </a:r>
            <a:endParaRPr lang="pl-PL" sz="4000" b="1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8208912" cy="5468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5363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55707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4960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143000"/>
          </a:xfrm>
        </p:spPr>
        <p:txBody>
          <a:bodyPr>
            <a:normAutofit/>
          </a:bodyPr>
          <a:lstStyle/>
          <a:p>
            <a:r>
              <a:rPr lang="pl-PL" b="1" dirty="0" smtClean="0"/>
              <a:t>NOCNY MARATON FILMOWY II D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22530" name="Picture 2" descr="C:\Users\Agata\Downloads\nocny marat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584843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8602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3554" name="Picture 2" descr="C:\Users\Agata\Downloads\24 -25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64096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9184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16632"/>
            <a:ext cx="9128375" cy="1143000"/>
          </a:xfrm>
        </p:spPr>
        <p:txBody>
          <a:bodyPr>
            <a:noAutofit/>
          </a:bodyPr>
          <a:lstStyle/>
          <a:p>
            <a:r>
              <a:rPr lang="pl-PL" sz="3600" b="1" dirty="0" smtClean="0"/>
              <a:t>KAJAKIEM PRZEZ ATLANTYK.                               ALEKSANDER DOBA Z WIZYTĄ W GIMNAZJUM</a:t>
            </a:r>
            <a:endParaRPr lang="pl-PL" sz="36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25" y="1412776"/>
            <a:ext cx="7889807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5848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ZACHODNIOPOMORSKIE TALENTY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600" dirty="0"/>
              <a:t>FREJ ZUZANNA II D</a:t>
            </a:r>
          </a:p>
          <a:p>
            <a:r>
              <a:rPr lang="pl-PL" sz="3600" dirty="0"/>
              <a:t>LIS MAGDALENA II D</a:t>
            </a:r>
          </a:p>
          <a:p>
            <a:r>
              <a:rPr lang="pl-PL" sz="3600" dirty="0"/>
              <a:t>WAŃCOWICZ ALEKSANDRA II </a:t>
            </a:r>
            <a:r>
              <a:rPr lang="pl-PL" sz="3600" dirty="0" smtClean="0"/>
              <a:t>D</a:t>
            </a:r>
          </a:p>
          <a:p>
            <a:r>
              <a:rPr lang="pl-PL" sz="3600" dirty="0" smtClean="0"/>
              <a:t>GRĄDEK SYLWIA I LO</a:t>
            </a:r>
          </a:p>
          <a:p>
            <a:r>
              <a:rPr lang="pl-PL" sz="3600" dirty="0"/>
              <a:t>BABAK MARTA II LO</a:t>
            </a:r>
          </a:p>
          <a:p>
            <a:endParaRPr lang="pl-PL" sz="3600" dirty="0" smtClean="0"/>
          </a:p>
        </p:txBody>
      </p:sp>
      <p:sp>
        <p:nvSpPr>
          <p:cNvPr id="4" name="AutoShape 2" descr="data:image/jpeg;base64,/9j/4AAQSkZJRgABAQAAAQABAAD/2wCEAAkGBw0NDQ0MDQ0ODQwNEA4NDQ4ODg8PDQ4OFRQWFhQVFRcYHSggGB8lHBQVIjEhJSkrLjAuFx8zODMsNygtLisBCgoKDg0OGhAQGywkICQsLCwsLCwvLCwsLC8sLCwsLCwsLCwsLCwsLCwsLCwsLCwsLCwsLCwsLCwsLCwsLCwsLP/AABEIALEBHQMBEQACEQEDEQH/xAAcAAEAAgMBAQEAAAAAAAAAAAAABAUDBgcCAQj/xABGEAABBAECBAIHAgoJAgcAAAABAAIDBBEFEgYhMUETUQcUImFxgZEysRUkM0JSVGJyodEWIzVzkpTB4fCyszQ2Q1OCotL/xAAaAQEBAQEBAQEAAAAAAAAAAAAAAQIDBAYF/8QAKxEBAAICAQMDAgYDAQAAAAAAAAECAxEEEiExE0FRFBUFIjIzYXEjUsE0/9oADAMBAAIRAxEAPwDuCAgICAgICAgICAgICAgICAgICAgICAgICAgICAgICAgICAgICAgICAgICAgICAgICAgICAgICAgICAgICAgICAgICAgICAgICAgICAgICAgICAgICAgqOKuIINLqSW5jnaMRsH2pZD0aEGs8C+kqvqW2vZDa109G5/qZf3Ce/uKmxvqoICAgICAgICAgICAgICAgICAgICAgICAgICAgICAgICDFbsxwRvmleGRRtL3vccBrR1JQfm30gcWSavbLxltSEltaP9n9M+8qK1gHByORHMEdQoOp8A+lN8GypqhMkPJsdrmZIx0xJ+kPf1VR1y3rVSGt67JYjbV27hLuBa4dsY6/BUROFeJ6mrQunquPsPMb2PGJGHsSPIjBQXSAgICAgICAgICAgICAgICAgICAgICAgICAgICAgIOH+l7jb1mR2l1X/i0R/GXtPKWQH7PwH3qDmKiiCwp6e3YLFlxir/mgflpyPzYwf4uPIe/og+ajqkk7WQDMdSHPgV2uJYzPUnPVx7koJvB3Es2k22WYiXRn2Z4s8pY+4+I6hEfpbR9Thu14rVd2+KVoc09x5g+RC0JiDHNPHGAZHtYCQ0Fzg3JJwBzQZEBAQEBAQEBAQEBAQEBAQEBAQEBAQEBAQEBBzv0s8a+oQ+o1Xj12ce2R1ghPf949vqoOCqKAZ5DmTyHmSgthVjpgPstElnqyrn2WeTpiOn7nXzwgr7duSd5klduceQ7BrR0a0dgPJBhQeo43PcGsaXOPINaCXH4AIOhej7iKbQnSNvOaynKN3q5dvsiTs5kbclueh3YCqJnEHpjtS5ZQgbXZ08WX+sl+Q6D+KDnuo6xbtyCaxYkmkaQ5pe4kNcDkFo6BRX6S4G10alpte1n+s2+HMPKVvJ31xn5rSL5AQEBAQEBAQEBAQEBAQEBAQEBAQEBAQEGv8b8URaTTdYfh0z8srRE4MkuPuHUoPzTqN6W1PLZneXzSuL3uPn/JZV5qVZJ3iKJhe89h2Hck9gO5KCwNiKn7NdzZbPR1kc2RHyh9/wC39EFS4kkkkknmSTkk+8oJlTS55m72s2Qj7U0pEUA/+buR+AyUGfwqUP25HW3/AKEOY4Qfe88z8gEHmXWZdpZAGVYzyIgGx7h+0/7R+qCuJ79zzJ7lAQEHTfQfr/g25dOkdiO03fFk8hM3qPm3P0VhHb5X7WucejQXfQKpM6jaLpGqQXIWzwPD2O6/pNd3a4diEhnHkreNwmI2ICAgICAgICAgICAgICAgICAgICCLqd+KpBLZncGRRNL3uPl/NB+aeNOJptWuOsyZETcsrR9o4s/ecAlZVW0NPdMHPLhFBHjxJn52N9w/Sd5NCDLb1BoYa9Vroq7vyhdjxpz5vPYfsjl8UFcgtdBcPxgNjjdZERkrukYJA0s5vAaeRJbkjIPRBBt3Jp3B00j5SOm45A+A6D5IMmkwNls14njLJJWMcM4y0nnzRLTqNr98FIOcPUm8iR+Xm8/is9T8SfxLJE608+BR/Uh/mJk6k+53+Hz1ej+pH/Myp1L9zv8AB6tQ/U3f5mT+SdR9zv8ADPRNSvNFYirPZLC9sjHCy/k4HI7J1L9zt8N3l9KNlzXNNWLDgW8nO7hOtJ/E7TGtNa4X4kn02fxI8uieR40WeTx5jyI81InTy4OTbFbfs7jo+qQ3YGWIHbmP+rT3BHYrpD6HFlrkr1VTVXQQEBAQEBAQEBAQEBAQEBAQEBAQc/8AS7oGoX6sfqbt8UJL5ao5PlI6OB748lJHApGFpLXAtc0lrmkYII6ghRVjp1hkkZpTu2xOcZIZD/6E/TJ/ZcORHwPZBBs13xPdFI0tew4cD2KDGgzUrToJY5mDLo3BwB6O8wfiMj5oJOvUDWsyR7XNY7bNCHtLXeDIN7MjzAOD7wUDQP8AxtT++i/6gjN/0yuZftO/ed965y+Tv+qXhRBAQEQVUURdcLcRz6ZP4kftRPwJoifZePMeR961E6enjci2G248O5aPqsF2BtiB4cx31a7uCOxXSH0WLLXJXqqmquggICAgICAgICAgICAgICAgICAg0njv0d1dUa6eINrXgDiVo9iU9hIB1+PVQcG1vRrNCd1e1E6ORvmPZePNp7hRW4DgW9b0ZuoubmzCMxR4PjTUwOWfMjnj3KjRqlWWeRsMMb5JXna1jGkuJ+Cg7dwB6MYqey3qAbPb+0yLG6KA+/8ASd7+yqK307aHltbUo2/YzXnwPzTzYT8DkfNJHMOGoJJLtYRse/EsZOxpdgAjJOOiiX/TK0l+079533rnPl8nb9UvKIICAgICCZpOmTXJm14GF0jvo0dyT2CRG3TFitkt01dy4T4di0yv4LDukeQ6aQ/nvx2HYLrEafRcfBGGuoXar0CAgICAgICAgICAgICAgICAgICAgrta0OnfY2O3AyZrHB7Nw5tcPIjn8kFg1oADQAABgAdAEFTpXDNCnPPar12snsOL5H9SCeob+iO+Agt0EXVNOguQvr2YxLC/G5js4ODkIPFLSq1aPwq0EUDcEARsDUSY3GnNX+iq0SSLcPMk/k3/AM1jofjT+GWmfLyfRVb/AFqD/C9ToT7Xf5eT6K7v6zX+kn8k6D7Zf5h5PosvfrFb6yfyToT7Zk+YfD6LdQ/9+r/ik/8AynQfbMnzDHL6MdQa1zjNVIaC4+3J0A/dTolmfw3JEb3DVdK0ue5O2tAzdI44/ZaO7iewWYh48eG17dMO38KcNQaZAGM9uZ3OaU/aefIeQHkusRp9Dx+PXDXUeV6q9IgICAgICAgICAgICAgICAgICAgICAgICAgICAgICAgIPE7C5j2jq5rm/UIkxuNKbhbhuDTYdjMPmfgzSke093u8h7lIjThg49cUdvK8VegQEBAQEBAQEBAQEBAQEBAQEBAQEBAQEBAQEBAQEBAQEBAQEBAQEBAQEBAQEBAQEBAQEBAQEBAQEBAQEBAQEBAQEBAQEBAQEBAQEBAQEBAQEBAQEBBqPG2p2KljTZI5XMryTeFOwAbXA4xn+Kky8XJyWpasxPZW8ZcR2a2q1IYZXNrtEJsNAG12+Qj2uXLkpM93Lk8i1c1Yjx7rPVNTsO1ulShlcyHwnTTsGMPHPGfor7ut8lpz1pE9tbT5eMdMZKYHWmB4dsceZja7yLuibh1nlY4nW2PX5yLem7b4rNfJ+R27vWxlvsg9v90TLb89dW1/1M1biSlSeI7EwbIRu2NBc8N8yB0CbbvnpSdTL6/iKiII7RsM8CVwYyQZIL/Ll0KbPXp09W+zLf1qrWfDFNM2N8/KJpzl/MDl9Qm1tmpWYiZ8vcmq122WUzIBZezxGx89xZz5/wD1P0VWclYt077tV1rWqM2oVg/UvDhqucHxRmQMknJGA94OMDHT4rO3kyZaWyR+btDZtW1urSjbLYmbGx5wzuXnGfZA6rW3qvmpjjdpazX4kNjW68dezvovrve5gxt3gO68sgjks77vJHI6s8RE9tLZ3G+kgkG5HkZBGHdforuHeeXij3V9jW5X61QhhmJp2K7pSwAbX8nEHpnsE33cpzTOesRPaYXdjWK8nrVaKy1s8MchkLQXeB7J9o9uXl7keictZ3WJ7w8cIyF9GJzrfrxJk/Gdpbv9t3LHu6fJITjzukd9/wAqjW9Usx67p1Vkrm15oy6SMY2vOZOZ5Z7BJnu45cto5FKxPaX3irVLEGqaTBFK5kM7yJmDGHjc0c+XvSZ7pyMtq5aVjxK1ucVafAZRJZY10LgyRvPcHnoMd03Dvbk44nUyx2OMtLie6OS2xr2nDmkOyD9E3CTysUeZSH8S0G1hcNhnq7nFjX8/acOoA6k8k219Rj6erfZ90jiKndc5leYOkaMujILXgeeCkSUz0vOolB1Ti2iw2KzbTBZYyVox0bKGnAz0znsm4c8nJpG4ie756Pb81rTIZ7Ehllc+YOe7GSBI4Dp7gkeDh3tfFE2VfGd25+E9PpVrb6zbLXB5a1rueeuCpPlx5V7+rWlZ1t4q6hqGn6pWo27XrkFtrtjywMexw+H/ADmneJSuTJiyxS87iWwf0t07LQLLC58vgNaM7jJy5Y+Y5q7h6fqcfjbxc4w02CV0Mlgb2HbJta5zWHycRyCbgtyscTraxtavVhri3JPG2uQC2TcNrs9MearpbLSteqZ7INLivT52yujsD+paZJAQ5rmsHV2DzIU3DFeTjtvUpf4aq+q+veM31XGfF57cZx96bb9WnT177JdawyWNksZ3MeA5p6ZaehVbrMTG4ZUUQEBBqPpQrl+mOlaParyxTN92Dg/es28PFzq7x7+GqX/x6LWrzfa8FlIRn9wB7lPPd45/yVvf40naNZNm7qmoNOfV6EcUZ8nuYCcfNh+qsN4rdd7X+IetIowu4Wnc5jS50c8znEZd4jTkHPuwEjwtKVnizMobpXP/AKKOcSXbmjJ64DmAfwCnwxvfpbS9NntnV9Wkgqx2nh7Yj4smzZGBgAcj5K+7dJvOa+o2jO0GxHo2qMlEbS2f1qFkUgkEeCCRy6Y/0U12Z9G0Ybb+douvSm/+Ns5+oUKdhvukc4OI+gSe7GSfV/N/rELmvMbOo6pfZzFaiyKI+TnM3HH8fqr7u1Z68lrx7Qx6VShdwvO8saXOisTOcQN3iAkg5+QUjwlKR9LMq+q42LHDbJ/bZ4Jdh3MOIJxn/CE+HOs9dscW+F7NWjj4nr7Gtb4lV7ngAAE4cMq+7vNYjlRr4RuJYItRvx6RVjjZHE4S3pWMaCGj80EDr/qk9+zOesZckY6x/aHxm6Wrq1NtGLMrapigY0Z253NB+QUny58qZpmiKfCy4OFc6LcfGD6y5ln1xz+chm2uzn3f7qx4duP0+haffvtZ+i/+x6371j/uvVr4duB+zCu4i/8AMmk/3R++RSfLln/9VDjT+2dD/vHf9TUnzByv38bDwxp0E+s6u+aJkpje0MDwHBuepAPfkkeWcGOts95ln47kje+LSqkMRuXSBI8RtzFD3JOOXLPyCT8NcrpmYx1jvL7r1Ohp8WmVnQy2Zon/AIrDG4DxJfznPzy6pOly0x4q1rrc+yDUlsniESWIWV5XUpHNjjdvw0bsbj3PX+CR5cazb6nvGuz7wNShm0nUXysa58j7O9zgC7k3I5/HmpXw1xqVtivM/wArr0W/2RB+/Y/7rla+HfgfswqOPGTO1nSm13tjnLX+G943Ma7d3HdJ8w4cuLTnp0+VvpfC9o3W6hqVptmaJpbCyNmyNme/3q677dqca3X15J3Kp9GenV5G37EkTHyNtSMa9zQSxoweWenMqVhx4VKz1WmPdDfZY6lqsemU3OqkWnWbdmQcztcXlg6k9cJ/TNpiaXjHXt7yi48Snw3A/nE+Zxe09Dh5xlSfZjzTFEt41HQaUl2OdzxHYML4REHNaJYyCDlvU9VrT33wY5vv3058Jn/g06Nk+KNS9Vx32bif9Cs+2n53V/j9L+dOvV4RGxkbRhrGtaB7gMLb9msaiIZEaEBAQQtaoC3VnrE48ZjmZPMAnoVJc8tOus1UXD3CPqen2qL5WyOsmQueGkAbmBo5e7CRHZ58PF9PHNPlk4N4V/BsE8MkjZjO7LnBpaNu3GOaRGl43G9Ks1n3VX9DLzIJNOhvMbpsriSHRZsNYTktB6dlNOX0uSImkW/KicQsgZqWg0a7g41JGtcwHLmNBZzd8gSk+Yc8sVjLjpX2Xd3h25HdmvadYiidZaGzxzRl7Nw5bm4PXkrp6Lce8Xm+OdbS9B4ZZUpzVXSGaSyZHWJCMb3vGDgeSRDeLj9FJrPur+HeCzUq3a8kwlNtoj3BpAawNLWjn5ZSI05YeJ6dbVmfKZwhwv8Ag+vPBLIJ3TvJe4AgbNoaG8/n9UiNN8fjelWazO9qk8G3mQyafFeY3TZXOJa6LM7Y3HJaD0U05fS3iJpE/lWGucI+LHSNOX1exQwIHuG5pb5H5j71Zh0y8XcV6J1MMNHhW2L7NSsXGSziJ8Tg2Pa0Eghu33DKa77Zrxr+p6lp7oOmcGanUMrq+pRsdM7fI4wbnOd7yfipqWKcTLSZmtvK5HDkzr9O/LYa91eAxSDZgyPIOXDy6q677dvp5nJF5nwxjhV8dq9NBM1kF+J7JYS08pXAjePmc/MppPppi1prPaVjwno7tPpRVHSCQxmQ7wCAdzy7p80iNOvHxelSKonFPDb7kle1Xm9XuVSfCeW7mkHsR/zqkwxyOPOSYtWdTCJp/DFuS7Ff1K0yeSuCII4mbGNPmU18sU415vF8k70sND0B1W5etmRrxcc1wYGkFmPM90064sHRe1vlSO4O1Bt2xeg1CNks5dzdDvc1meTRn5KanbzzxMkZJvFvKRqfC16dlOY3WO1Cm97myujxG9pPIFo8k01k417RE77wiy6Hcg1OlqE1psj5N0FlwixE1uDtY0dgemT3Ka7sTgvGWLzP9vcfBtyB1qGrdbFQtue58Zj3SsDs5a09uuM+SaX6W9ZmK27S2DhLRnadSjqOkEhY6R24AgHc8u6fNWI09PHxelTpRtX4dfZ1GjfErWtqAgsLSS/JzyPZNd2cmDryVvvw2FV6JUHCnDztPisxPkEvrEz5staW7Q4AY/gpEaefBg9OLRM+VLU4MuxR2KLbzG6fYMhLRFmfDvzcnkO2VNOEcS8RNertLIOCZjp8FR9posU5fFqzMZgM5k4cO/Mq67L9JPpxXfePCVpugWW3BqepWY5ZIInRxCNmyNjfznHPzTTdMFov6mSfDXtNqwW+JZbFZwlrxNbYe5vOPxtoby+/6rPu8tKVvyptXw6Ytv1hAQEBAQEBAQRGabWbMbIgjE7vtS7B4h+fVGPTr1dWu6WjYgICAgICAgICAgICAgICCqPEWnmb1b1uuZt23w/Ebnd5fFBaoCAgICDDbtRwRvmme2OKMbnvccNaPMlBkjka9rXtIc1wDmkdCD0KCPetQRhkc72NE7vBY15GJHH80eeUSY32KGnV6wLa8McIPMiNgbn44RmuOtf0wlI2ICAgICAgICAgICAgICAgICAgICAgINf4p1SepLpz43AV5rTa1kFoJLXg7cHtzCDXG8ZW2nWnPLPDghml0/2B1Y90fP8AS9vag3TTxPJSi8Z4FmSBu94AAEjm8yAPIlBzehHVq04tI1qnLVLJQW3om7opH7std4g5jPv/AIINg4zv6lT2yVbsWLD44adU1mvlkeQB9vPTvnCD1JqGqWbk1CCxHBJRqwyWH+E1/jWntDg0Z5BvNB61q/qsNCO9LZhoPjh/GIHQNnL58kDYc9+XJBBn4kvxQ6ZBbsw07NwSz2LDo24ihH2GhvTccj6IMcPGVt1OSNkkUts32UILIZiJ7HYIl29M4ygm6zY1SpS1UWjFZiigZJWsPijDXuyNzHx98cuyANT1Ce9Dp9aeKvG6hFZLzC15Y7kDtHz+SCBV4ktT1NKlmEL5n6j6rK4xNIIacbm5+yfeEHjVuMrG/UJYrsEHqUzoYKbo2ufZDOTySefM5xhB0OjY8aGKbGPFYyTHluAOEGdAQEBAQEBAQEBAQEBAQEBAQEBAQEBBScY6TJeoyQQlosB0UsBccNEjHhw59uhHzQave4JtyQ6ZG10YdGDHqBLuT2OlZK7by58wUG/WId8b4gSwPY5gc3k5uRjI+CDQrOg61Yofgew2s+ElrX3nTOdK6MODs7CPtcvNBIu6LqzdSFyKGrYhrRNgpNmmezwxtG5+AD7RIKCRY0vU4Ls2oVYq8sl2tFFYjdMYxDOwYDmuwdwxhBD1bh7V5Pwa0ugux02iWZs8rmCe1k83YHMN5YQTtR0vUZZaGomvWdbreNHLVEp8F8L+ha8jkRjy7oMNzh3ULFTfI+EXY7jLteEfkI2twBFuA58s88IPV/SNVvV9TFjw4TZhZDWqtmL4o3A5c9zsdT8OyCZpmhWItSitu2eEyhHUOHZd4oLc8vLl1QVFHhC5HXoRO8LdX1F9yTD+XhF2RjlzPuQZn6DqVd9+GnHXdFdndYjtPeBJW343jYWndjtzQbrXjLGMYTuLWtaXdNxA6oMiAgICAgICAgICAgICAgICAgICAgICAgICAgICAgICAgICAgICAgICAgICAgICAgICAgICAgICAgICAgICAgICAgICAgICAgICAgICAgICAgICAgICAgIAQEBAQEBAQEBAQEBAQEBAQEBAQEBAQE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49080"/>
            <a:ext cx="3826188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1730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6364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9725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6364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2389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pl-PL" sz="4000" b="1" dirty="0" smtClean="0"/>
              <a:t>11 XI ŚWIĘTO NIEPODLEGŁOŚCI</a:t>
            </a:r>
            <a:endParaRPr lang="pl-PL" sz="4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5122" name="Picture 2" descr="C:\Users\Agata\Downloads\DSC_83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712968" cy="5568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1418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C:\Users\Agata\Downloads\DSC_83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92480" cy="5928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7531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C:\Users\Agata\Downloads\DSC_8314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5"/>
            <a:ext cx="8640960" cy="5976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730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1644" y="-162273"/>
            <a:ext cx="8229600" cy="1143000"/>
          </a:xfrm>
        </p:spPr>
        <p:txBody>
          <a:bodyPr/>
          <a:lstStyle/>
          <a:p>
            <a:r>
              <a:rPr lang="pl-PL" b="1" dirty="0" smtClean="0"/>
              <a:t>APEL 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18434" name="Picture 2" descr="C:\Users\Agata\Downloads\DSC_84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7"/>
            <a:ext cx="8625833" cy="5750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8058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8400"/>
            <a:ext cx="8229600" cy="1143000"/>
          </a:xfrm>
        </p:spPr>
        <p:txBody>
          <a:bodyPr>
            <a:normAutofit/>
          </a:bodyPr>
          <a:lstStyle/>
          <a:p>
            <a:r>
              <a:rPr lang="pl-PL" sz="4000" b="1" dirty="0" smtClean="0"/>
              <a:t>LEKCJA Z NIEMIECKĄ NIESPODZIANKĄ</a:t>
            </a:r>
            <a:endParaRPr lang="pl-PL" sz="40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672982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3771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6214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9831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7200" b="1" dirty="0" smtClean="0"/>
              <a:t>WYCIECZKI </a:t>
            </a:r>
            <a:endParaRPr lang="pl-PL" sz="7200" b="1" dirty="0"/>
          </a:p>
        </p:txBody>
      </p:sp>
    </p:spTree>
    <p:extLst>
      <p:ext uri="{BB962C8B-B14F-4D97-AF65-F5344CB8AC3E}">
        <p14:creationId xmlns:p14="http://schemas.microsoft.com/office/powerpoint/2010/main" val="38507094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143000"/>
          </a:xfrm>
        </p:spPr>
        <p:txBody>
          <a:bodyPr>
            <a:normAutofit/>
          </a:bodyPr>
          <a:lstStyle/>
          <a:p>
            <a:r>
              <a:rPr lang="pl-PL" b="1" dirty="0" smtClean="0"/>
              <a:t>BIWAK KLASY IIIB W DOBRZYCY 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672984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0932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STYPENDIA POMOSTOWE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174130"/>
            <a:ext cx="8229600" cy="4525963"/>
          </a:xfrm>
        </p:spPr>
        <p:txBody>
          <a:bodyPr>
            <a:normAutofit/>
          </a:bodyPr>
          <a:lstStyle/>
          <a:p>
            <a:r>
              <a:rPr lang="pl-PL" sz="4000" dirty="0"/>
              <a:t>ŁĘTKA AGNIESZKA III </a:t>
            </a:r>
            <a:r>
              <a:rPr lang="pl-PL" sz="4000" dirty="0" smtClean="0"/>
              <a:t>C</a:t>
            </a:r>
          </a:p>
          <a:p>
            <a:r>
              <a:rPr lang="pl-PL" sz="4000" dirty="0" smtClean="0"/>
              <a:t>SZAWDENIS ANNA III 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437112"/>
            <a:ext cx="3868316" cy="2168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9710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96944" cy="637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3914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637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1746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11679"/>
            <a:ext cx="8712968" cy="1143000"/>
          </a:xfrm>
        </p:spPr>
        <p:txBody>
          <a:bodyPr>
            <a:normAutofit/>
          </a:bodyPr>
          <a:lstStyle/>
          <a:p>
            <a:r>
              <a:rPr lang="pl-PL" b="1" dirty="0" smtClean="0"/>
              <a:t>NOC NAUKOWCÓW W SZCZECINIE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04897"/>
            <a:ext cx="7488832" cy="562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3349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599" y="260648"/>
            <a:ext cx="4792216" cy="63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1955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637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4352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7833" y="68959"/>
            <a:ext cx="850728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l-PL" b="1" dirty="0" smtClean="0"/>
              <a:t> "ROMEO </a:t>
            </a:r>
            <a:r>
              <a:rPr lang="pl-PL" b="1" smtClean="0"/>
              <a:t>I JULIA” </a:t>
            </a:r>
            <a:r>
              <a:rPr lang="pl-PL" b="1" dirty="0" smtClean="0"/>
              <a:t>W </a:t>
            </a:r>
            <a:r>
              <a:rPr lang="pl-PL" b="1" smtClean="0"/>
              <a:t>NOWEJ ODSŁONIE 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06528"/>
            <a:ext cx="8823931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5522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496944" cy="634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0487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56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12968" cy="650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2468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4772" y="0"/>
            <a:ext cx="8229600" cy="1143000"/>
          </a:xfrm>
        </p:spPr>
        <p:txBody>
          <a:bodyPr/>
          <a:lstStyle/>
          <a:p>
            <a:r>
              <a:rPr lang="pl-PL" b="1" dirty="0" smtClean="0"/>
              <a:t>WARSZTATY OSTOJA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8194" name="Picture 2" descr="C:\Users\Agata\Downloads\DSC_07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965581"/>
            <a:ext cx="7856027" cy="5631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238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9218" name="Picture 2" descr="C:\Users\Agata\Downloads\DSC_07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3552"/>
            <a:ext cx="8714409" cy="6535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1502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7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KONKURSY PRZEDMIOTOWE</a:t>
            </a:r>
            <a:endParaRPr lang="pl-PL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5472608"/>
          </a:xfrm>
        </p:spPr>
        <p:txBody>
          <a:bodyPr>
            <a:normAutofit lnSpcReduction="10000"/>
          </a:bodyPr>
          <a:lstStyle/>
          <a:p>
            <a:r>
              <a:rPr lang="pl-PL" sz="3200" dirty="0" smtClean="0"/>
              <a:t>Kozak </a:t>
            </a:r>
            <a:r>
              <a:rPr lang="pl-PL" sz="3200" dirty="0"/>
              <a:t>Dominika</a:t>
            </a:r>
          </a:p>
          <a:p>
            <a:r>
              <a:rPr lang="pl-PL" sz="3200" dirty="0" smtClean="0"/>
              <a:t>Grądek </a:t>
            </a:r>
            <a:r>
              <a:rPr lang="pl-PL" sz="3200" dirty="0"/>
              <a:t>Weronika</a:t>
            </a:r>
          </a:p>
          <a:p>
            <a:r>
              <a:rPr lang="pl-PL" sz="3200" dirty="0" smtClean="0"/>
              <a:t>Leszczyńska Natalia</a:t>
            </a:r>
          </a:p>
          <a:p>
            <a:r>
              <a:rPr lang="pl-PL" sz="3200" dirty="0"/>
              <a:t>Buszta Paweł</a:t>
            </a:r>
          </a:p>
          <a:p>
            <a:r>
              <a:rPr lang="pl-PL" sz="3200" dirty="0"/>
              <a:t>Figas Kacper</a:t>
            </a:r>
          </a:p>
          <a:p>
            <a:r>
              <a:rPr lang="pl-PL" sz="3200" dirty="0" err="1"/>
              <a:t>Ryszkiewicz</a:t>
            </a:r>
            <a:r>
              <a:rPr lang="pl-PL" sz="3200" dirty="0"/>
              <a:t> </a:t>
            </a:r>
            <a:r>
              <a:rPr lang="pl-PL" sz="3200" dirty="0" smtClean="0"/>
              <a:t>Piotr</a:t>
            </a:r>
          </a:p>
          <a:p>
            <a:r>
              <a:rPr lang="pl-PL" sz="3200" dirty="0" err="1"/>
              <a:t>Korgul</a:t>
            </a:r>
            <a:r>
              <a:rPr lang="pl-PL" sz="3200" dirty="0"/>
              <a:t> Maja</a:t>
            </a:r>
          </a:p>
          <a:p>
            <a:r>
              <a:rPr lang="pl-PL" sz="3200" dirty="0"/>
              <a:t>Strychalski Robert</a:t>
            </a:r>
          </a:p>
          <a:p>
            <a:r>
              <a:rPr lang="pl-PL" sz="3200" dirty="0" err="1"/>
              <a:t>Najderek</a:t>
            </a:r>
            <a:r>
              <a:rPr lang="pl-PL" sz="3200" dirty="0"/>
              <a:t> </a:t>
            </a:r>
            <a:r>
              <a:rPr lang="pl-PL" sz="3200" dirty="0" smtClean="0"/>
              <a:t>Natalia</a:t>
            </a:r>
          </a:p>
          <a:p>
            <a:r>
              <a:rPr lang="pl-PL" sz="3200" dirty="0" err="1" smtClean="0"/>
              <a:t>Manowiec</a:t>
            </a:r>
            <a:r>
              <a:rPr lang="pl-PL" sz="3200" dirty="0" smtClean="0"/>
              <a:t> </a:t>
            </a:r>
            <a:r>
              <a:rPr lang="pl-PL" sz="3200" dirty="0"/>
              <a:t>Agnieszka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4008" y="1628800"/>
            <a:ext cx="4320480" cy="5805264"/>
          </a:xfrm>
        </p:spPr>
        <p:txBody>
          <a:bodyPr>
            <a:normAutofit lnSpcReduction="10000"/>
          </a:bodyPr>
          <a:lstStyle/>
          <a:p>
            <a:r>
              <a:rPr lang="pl-PL" sz="3200" dirty="0"/>
              <a:t>Szostak Karol</a:t>
            </a:r>
          </a:p>
          <a:p>
            <a:r>
              <a:rPr lang="pl-PL" sz="3200" dirty="0" err="1"/>
              <a:t>Leonik</a:t>
            </a:r>
            <a:r>
              <a:rPr lang="pl-PL" sz="3200" dirty="0"/>
              <a:t> Mateusz</a:t>
            </a:r>
          </a:p>
          <a:p>
            <a:r>
              <a:rPr lang="pl-PL" sz="3200" dirty="0" smtClean="0"/>
              <a:t>Miłek </a:t>
            </a:r>
            <a:r>
              <a:rPr lang="pl-PL" sz="3200" dirty="0"/>
              <a:t>Stanisław</a:t>
            </a:r>
          </a:p>
          <a:p>
            <a:r>
              <a:rPr lang="pl-PL" sz="3200" dirty="0"/>
              <a:t>Sikorski Jakub</a:t>
            </a:r>
          </a:p>
          <a:p>
            <a:r>
              <a:rPr lang="pl-PL" sz="3200" dirty="0"/>
              <a:t>Kondrat Michał</a:t>
            </a:r>
          </a:p>
          <a:p>
            <a:r>
              <a:rPr lang="pl-PL" sz="3200" dirty="0" smtClean="0"/>
              <a:t>Kulik </a:t>
            </a:r>
            <a:r>
              <a:rPr lang="pl-PL" sz="3200" dirty="0"/>
              <a:t>Aleksandra</a:t>
            </a:r>
          </a:p>
          <a:p>
            <a:r>
              <a:rPr lang="pl-PL" sz="3200" dirty="0"/>
              <a:t>Nowakowska Karolina</a:t>
            </a:r>
          </a:p>
          <a:p>
            <a:r>
              <a:rPr lang="pl-PL" sz="3200" dirty="0"/>
              <a:t>Szcześniak Adrianna</a:t>
            </a:r>
          </a:p>
          <a:p>
            <a:r>
              <a:rPr lang="pl-PL" sz="3200" dirty="0" smtClean="0"/>
              <a:t>Dziuba Wiktoria</a:t>
            </a:r>
            <a:endParaRPr lang="pl-PL" sz="32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638376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2290" name="Picture 2" descr="C:\Users\Agata\Downloads\IMG_20141013_1236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188640"/>
            <a:ext cx="8784977" cy="655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511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11809" y="-14350"/>
            <a:ext cx="8229600" cy="1143000"/>
          </a:xfrm>
        </p:spPr>
        <p:txBody>
          <a:bodyPr/>
          <a:lstStyle/>
          <a:p>
            <a:r>
              <a:rPr lang="pl-PL" b="1" dirty="0" smtClean="0"/>
              <a:t>ŻURAWI KRZYK II LO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10242" name="Picture 2" descr="C:\Users\Agata\Downloads\DSC009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46" y="1052736"/>
            <a:ext cx="8587726" cy="5486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2225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 descr="C:\Users\Agata\Downloads\DSC009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534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9223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</a:pPr>
            <a:r>
              <a:rPr lang="pl-PL" b="1" kern="0" dirty="0" smtClean="0">
                <a:latin typeface="+mn-lt"/>
                <a:ea typeface="Times New Roman"/>
                <a:cs typeface="Times New Roman"/>
              </a:rPr>
              <a:t> </a:t>
            </a:r>
            <a:r>
              <a:rPr lang="pl-PL" sz="3600" b="1" kern="0" dirty="0" smtClean="0">
                <a:latin typeface="+mn-lt"/>
                <a:ea typeface="Times New Roman"/>
                <a:cs typeface="Times New Roman"/>
              </a:rPr>
              <a:t>REDAKCJA GŁOSU BUDY W TYGODNIUKU ŁOBESKIM</a:t>
            </a:r>
            <a:r>
              <a:rPr lang="pl-PL" sz="4000" b="1" kern="0" dirty="0" smtClean="0">
                <a:solidFill>
                  <a:srgbClr val="365F91"/>
                </a:solidFill>
                <a:latin typeface="+mn-lt"/>
                <a:ea typeface="Times New Roman"/>
                <a:cs typeface="Times New Roman"/>
              </a:rPr>
              <a:t/>
            </a:r>
            <a:br>
              <a:rPr lang="pl-PL" sz="4000" b="1" kern="0" dirty="0" smtClean="0">
                <a:solidFill>
                  <a:srgbClr val="365F91"/>
                </a:solidFill>
                <a:latin typeface="+mn-lt"/>
                <a:ea typeface="Times New Roman"/>
                <a:cs typeface="Times New Roman"/>
              </a:rPr>
            </a:br>
            <a:endParaRPr lang="pl-PL" b="1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15362" name="Picture 2" descr="C:\Users\Agata\Downloads\DSC_84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44582"/>
            <a:ext cx="8317293" cy="5544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5945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6" name="Picture 2" descr="C:\Users\Agata\Downloads\DSC_8441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1000"/>
            <a:ext cx="8748464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5352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 descr="P1010057"/>
          <p:cNvPicPr>
            <a:picLocks noChangeAspect="1" noChangeArrowheads="1"/>
          </p:cNvPicPr>
          <p:nvPr/>
        </p:nvPicPr>
        <p:blipFill>
          <a:blip r:embed="rId2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6"/>
            <a:ext cx="8568952" cy="6437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9053" y="549782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 smtClean="0">
                <a:solidFill>
                  <a:schemeClr val="bg1"/>
                </a:solidFill>
              </a:rPr>
              <a:t>GŁOS BUDY  WŚRÓD 10 NAJLEPSZYCH  WOJEWÓDZTWIE!</a:t>
            </a:r>
            <a:endParaRPr lang="pl-PL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2244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pl-PL" b="1" dirty="0" smtClean="0"/>
              <a:t>PRAWYBORY SAMORZĄDOWE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C:\Users\Agata\AppData\Local\Temp\Temp1_Prawybory_2014_Resko_-_Zdjecia_-_1.zip\DSC_84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20209"/>
            <a:ext cx="8568952" cy="571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2323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C:\Users\Agata\AppData\Local\Temp\Temp1_Prawybory_2014_Resko_-_Zdjecia_-_2.zip\DSC_84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92" y="332656"/>
            <a:ext cx="8712968" cy="5808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6826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69" y="260648"/>
            <a:ext cx="8736619" cy="5824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60977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29600" cy="1143000"/>
          </a:xfrm>
        </p:spPr>
        <p:txBody>
          <a:bodyPr>
            <a:noAutofit/>
          </a:bodyPr>
          <a:lstStyle/>
          <a:p>
            <a:r>
              <a:rPr lang="pl-PL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w środowisku</a:t>
            </a:r>
            <a:endParaRPr lang="pl-PL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5008" y="2780928"/>
            <a:ext cx="8928992" cy="5145435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525804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</a:t>
            </a:r>
          </a:p>
        </p:txBody>
      </p:sp>
    </p:spTree>
    <p:extLst>
      <p:ext uri="{BB962C8B-B14F-4D97-AF65-F5344CB8AC3E}">
        <p14:creationId xmlns:p14="http://schemas.microsoft.com/office/powerpoint/2010/main" val="38592522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36194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4355976" y="4365104"/>
            <a:ext cx="4464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75. ROCZNICA UTWORZENIA  </a:t>
            </a:r>
          </a:p>
          <a:p>
            <a:pPr algn="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PODZIEMNEGO PAŃSTWA POLSKIEGO </a:t>
            </a:r>
            <a:endParaRPr lang="pl-P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80060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24936" cy="632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8458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68952" cy="643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67515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092" y="-62979"/>
            <a:ext cx="8229600" cy="1143000"/>
          </a:xfrm>
        </p:spPr>
        <p:txBody>
          <a:bodyPr/>
          <a:lstStyle/>
          <a:p>
            <a:pPr algn="l"/>
            <a:r>
              <a:rPr lang="pl-PL" b="1" dirty="0" smtClean="0"/>
              <a:t>DZIEŃ SENIORA 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483" name="Picture 3" descr="C:\Users\Agata\Downloads\A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49" y="1052736"/>
            <a:ext cx="4352482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ContrastingRigh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Agata\Downloads\Szym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601" y="404664"/>
            <a:ext cx="4352484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Agata\Downloads\Karoli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52048"/>
            <a:ext cx="4158207" cy="2338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Agata\Downloads\Wiktori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670760"/>
            <a:ext cx="4121047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ContrastingRigh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0125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DOŻYNKI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12474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Natalia</a:t>
            </a:r>
            <a:endParaRPr lang="pl-PL" dirty="0"/>
          </a:p>
        </p:txBody>
      </p:sp>
      <p:pic>
        <p:nvPicPr>
          <p:cNvPr id="21506" name="Picture 2" descr="C:\Users\Agata\Downloads\Natalia Jacewic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7936880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7828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53752"/>
            <a:ext cx="9144000" cy="1143000"/>
          </a:xfrm>
        </p:spPr>
        <p:txBody>
          <a:bodyPr>
            <a:noAutofit/>
          </a:bodyPr>
          <a:lstStyle/>
          <a:p>
            <a:r>
              <a:rPr lang="pl-PL" sz="3800" b="1" dirty="0" smtClean="0"/>
              <a:t>HAPPENING "RZUĆ PALENIE RAZEM Z NAMI"</a:t>
            </a:r>
            <a:endParaRPr lang="pl-PL" sz="38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14338" name="Picture 2" descr="C:\Users\Agata\Downloads\DSC_12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48464" cy="52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4302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4" name="Picture 2" descr="C:\Users\Agata\Downloads\DSC_12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5" y="476672"/>
            <a:ext cx="8748464" cy="5522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0731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7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DZIĘKUJĘ </a:t>
            </a:r>
            <a:r>
              <a:rPr lang="pl-PL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UWAGĘ</a:t>
            </a:r>
            <a:endParaRPr lang="pl-PL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81034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1143000"/>
          </a:xfrm>
        </p:spPr>
        <p:txBody>
          <a:bodyPr>
            <a:noAutofit/>
          </a:bodyPr>
          <a:lstStyle/>
          <a:p>
            <a:r>
              <a:rPr lang="pl-PL" sz="3200" b="1" dirty="0" smtClean="0"/>
              <a:t>V MIEJSCE W FINALE WOJEWÓDZKIEJ GIMNAZJADY    W SZKOLNEJ LIDZE LEKKOATLETYCZNEJ DZIEWCZĄT </a:t>
            </a:r>
            <a:endParaRPr lang="pl-PL" sz="3200" b="1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323528" y="1788840"/>
            <a:ext cx="4032448" cy="5069160"/>
          </a:xfrm>
        </p:spPr>
        <p:txBody>
          <a:bodyPr>
            <a:normAutofit/>
          </a:bodyPr>
          <a:lstStyle/>
          <a:p>
            <a:r>
              <a:rPr lang="pl-PL" dirty="0"/>
              <a:t>Zuzanna </a:t>
            </a:r>
            <a:r>
              <a:rPr lang="pl-PL" dirty="0" smtClean="0"/>
              <a:t>Frej</a:t>
            </a:r>
          </a:p>
          <a:p>
            <a:r>
              <a:rPr lang="pl-PL" dirty="0" smtClean="0"/>
              <a:t>Roksana Wróbel</a:t>
            </a:r>
          </a:p>
          <a:p>
            <a:r>
              <a:rPr lang="pl-PL" dirty="0" smtClean="0"/>
              <a:t>Anna </a:t>
            </a:r>
            <a:r>
              <a:rPr lang="pl-PL" dirty="0" err="1" smtClean="0"/>
              <a:t>Szawdenis</a:t>
            </a:r>
            <a:endParaRPr lang="pl-PL" dirty="0" smtClean="0"/>
          </a:p>
          <a:p>
            <a:r>
              <a:rPr lang="pl-PL" dirty="0" smtClean="0"/>
              <a:t>Patrycja Szutkowska</a:t>
            </a:r>
          </a:p>
          <a:p>
            <a:r>
              <a:rPr lang="pl-PL" dirty="0" smtClean="0"/>
              <a:t>Maja </a:t>
            </a:r>
            <a:r>
              <a:rPr lang="pl-PL" dirty="0" err="1" smtClean="0"/>
              <a:t>Korgul</a:t>
            </a:r>
            <a:endParaRPr lang="pl-PL" dirty="0" smtClean="0"/>
          </a:p>
          <a:p>
            <a:r>
              <a:rPr lang="pl-PL" dirty="0" smtClean="0"/>
              <a:t>Nicola Urban</a:t>
            </a:r>
          </a:p>
          <a:p>
            <a:r>
              <a:rPr lang="pl-PL" dirty="0" smtClean="0"/>
              <a:t>Natalia Jacewicz</a:t>
            </a:r>
            <a:endParaRPr lang="pl-PL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08" y="1916832"/>
            <a:ext cx="3743325" cy="46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291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 descr="C:\Users\Agata\Downloads\DSC_84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1000"/>
            <a:ext cx="8743262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146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9458" name="Picture 2" descr="C:\Users\Agata\Downloads\DSC_8426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1000"/>
            <a:ext cx="8856984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7952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erownictw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367</Words>
  <Application>Microsoft Office PowerPoint</Application>
  <PresentationFormat>Pokaz na ekranie (4:3)</PresentationFormat>
  <Paragraphs>92</Paragraphs>
  <Slides>67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67</vt:i4>
      </vt:variant>
    </vt:vector>
  </HeadingPairs>
  <TitlesOfParts>
    <vt:vector size="68" baseType="lpstr">
      <vt:lpstr>Motyw pakietu Office</vt:lpstr>
      <vt:lpstr>ZESPÓŁ SZKÓŁ                                     W RESKU</vt:lpstr>
      <vt:lpstr>PLAN SPOTKANIA</vt:lpstr>
      <vt:lpstr>ZACHODNIOPOMORSKIE TALENTY</vt:lpstr>
      <vt:lpstr>STYPENDIA POMOSTOWE</vt:lpstr>
      <vt:lpstr>KONKURSY PRZEDMIOTOWE</vt:lpstr>
      <vt:lpstr>Prezentacja programu PowerPoint</vt:lpstr>
      <vt:lpstr>V MIEJSCE W FINALE WOJEWÓDZKIEJ GIMNAZJADY    W SZKOLNEJ LIDZE LEKKOATLETYCZNEJ DZIEWCZĄT </vt:lpstr>
      <vt:lpstr>Prezentacja programu PowerPoint</vt:lpstr>
      <vt:lpstr>Prezentacja programu PowerPoint</vt:lpstr>
      <vt:lpstr>ZAWODY, W KTÓRYCH UCZESTNICZYLIŚMY:</vt:lpstr>
      <vt:lpstr>Prezentacja programu PowerPoint</vt:lpstr>
      <vt:lpstr>Prezentacja programu PowerPoint</vt:lpstr>
      <vt:lpstr>DOBRA MISTRZOSTWA POWIATU W UNIHOKEJU</vt:lpstr>
      <vt:lpstr> </vt:lpstr>
      <vt:lpstr>Prezentacja programu PowerPoint</vt:lpstr>
      <vt:lpstr>POBYT MŁODZIEŻY Z VREDEN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DZIEŃ EDUKACJI NARODOWEJ </vt:lpstr>
      <vt:lpstr>NOC HORRORÓW W SZKOLE - I D</vt:lpstr>
      <vt:lpstr>Prezentacja programu PowerPoint</vt:lpstr>
      <vt:lpstr>WARSZTATY: DZIENNIKARSKIE A B C</vt:lpstr>
      <vt:lpstr>Prezentacja programu PowerPoint</vt:lpstr>
      <vt:lpstr>NOCNY MARATON FILMOWY II D</vt:lpstr>
      <vt:lpstr>Prezentacja programu PowerPoint</vt:lpstr>
      <vt:lpstr>KAJAKIEM PRZEZ ATLANTYK.                               ALEKSANDER DOBA Z WIZYTĄ W GIMNAZJUM</vt:lpstr>
      <vt:lpstr>Prezentacja programu PowerPoint</vt:lpstr>
      <vt:lpstr>Prezentacja programu PowerPoint</vt:lpstr>
      <vt:lpstr>11 XI ŚWIĘTO NIEPODLEGŁOŚCI</vt:lpstr>
      <vt:lpstr>Prezentacja programu PowerPoint</vt:lpstr>
      <vt:lpstr>Prezentacja programu PowerPoint</vt:lpstr>
      <vt:lpstr>APEL </vt:lpstr>
      <vt:lpstr>LEKCJA Z NIEMIECKĄ NIESPODZIANKĄ</vt:lpstr>
      <vt:lpstr>Prezentacja programu PowerPoint</vt:lpstr>
      <vt:lpstr>Prezentacja programu PowerPoint</vt:lpstr>
      <vt:lpstr>BIWAK KLASY IIIB W DOBRZYCY </vt:lpstr>
      <vt:lpstr>Prezentacja programu PowerPoint</vt:lpstr>
      <vt:lpstr>Prezentacja programu PowerPoint</vt:lpstr>
      <vt:lpstr>NOC NAUKOWCÓW W SZCZECINIE</vt:lpstr>
      <vt:lpstr>Prezentacja programu PowerPoint</vt:lpstr>
      <vt:lpstr>Prezentacja programu PowerPoint</vt:lpstr>
      <vt:lpstr> "ROMEO I JULIA” W NOWEJ ODSŁONIE </vt:lpstr>
      <vt:lpstr>Prezentacja programu PowerPoint</vt:lpstr>
      <vt:lpstr>Prezentacja programu PowerPoint</vt:lpstr>
      <vt:lpstr>WARSZTATY OSTOJA</vt:lpstr>
      <vt:lpstr>Prezentacja programu PowerPoint</vt:lpstr>
      <vt:lpstr>Prezentacja programu PowerPoint</vt:lpstr>
      <vt:lpstr>ŻURAWI KRZYK II LO</vt:lpstr>
      <vt:lpstr>Prezentacja programu PowerPoint</vt:lpstr>
      <vt:lpstr> REDAKCJA GŁOSU BUDY W TYGODNIUKU ŁOBESKIM </vt:lpstr>
      <vt:lpstr>Prezentacja programu PowerPoint</vt:lpstr>
      <vt:lpstr>Prezentacja programu PowerPoint</vt:lpstr>
      <vt:lpstr>PRAWYBORY SAMORZĄDOWE</vt:lpstr>
      <vt:lpstr>Prezentacja programu PowerPoint</vt:lpstr>
      <vt:lpstr>Prezentacja programu PowerPoint</vt:lpstr>
      <vt:lpstr>My w środowisku</vt:lpstr>
      <vt:lpstr>Prezentacja programu PowerPoint</vt:lpstr>
      <vt:lpstr>Prezentacja programu PowerPoint</vt:lpstr>
      <vt:lpstr>Prezentacja programu PowerPoint</vt:lpstr>
      <vt:lpstr>DZIEŃ SENIORA </vt:lpstr>
      <vt:lpstr>DOŻYNKI</vt:lpstr>
      <vt:lpstr>HAPPENING "RZUĆ PALENIE RAZEM Z NAMI"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ZESPÓŁ SZKÓŁ                                     W RESKU</dc:title>
  <dc:creator>Agata</dc:creator>
  <cp:lastModifiedBy>dell</cp:lastModifiedBy>
  <cp:revision>28</cp:revision>
  <dcterms:created xsi:type="dcterms:W3CDTF">2014-11-12T21:04:49Z</dcterms:created>
  <dcterms:modified xsi:type="dcterms:W3CDTF">2014-11-25T12:16:54Z</dcterms:modified>
</cp:coreProperties>
</file>